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8" r:id="rId1"/>
  </p:sldMasterIdLst>
  <p:notesMasterIdLst>
    <p:notesMasterId r:id="rId23"/>
  </p:notesMasterIdLst>
  <p:sldIdLst>
    <p:sldId id="256" r:id="rId2"/>
    <p:sldId id="257" r:id="rId3"/>
    <p:sldId id="277" r:id="rId4"/>
    <p:sldId id="258" r:id="rId5"/>
    <p:sldId id="260" r:id="rId6"/>
    <p:sldId id="259" r:id="rId7"/>
    <p:sldId id="270" r:id="rId8"/>
    <p:sldId id="271" r:id="rId9"/>
    <p:sldId id="265" r:id="rId10"/>
    <p:sldId id="261" r:id="rId11"/>
    <p:sldId id="262" r:id="rId12"/>
    <p:sldId id="268" r:id="rId13"/>
    <p:sldId id="263" r:id="rId14"/>
    <p:sldId id="264" r:id="rId15"/>
    <p:sldId id="267" r:id="rId16"/>
    <p:sldId id="269" r:id="rId17"/>
    <p:sldId id="272" r:id="rId18"/>
    <p:sldId id="273" r:id="rId19"/>
    <p:sldId id="274" r:id="rId20"/>
    <p:sldId id="275" r:id="rId21"/>
    <p:sldId id="276" r:id="rId22"/>
  </p:sldIdLst>
  <p:sldSz cx="9144000" cy="6858000" type="screen4x3"/>
  <p:notesSz cx="6858000" cy="9144000"/>
  <p:defaultTextStyle>
    <a:defPPr>
      <a:defRPr lang="en-GB"/>
    </a:defPPr>
    <a:lvl1pPr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snapToObjects="1">
      <p:cViewPr varScale="1">
        <p:scale>
          <a:sx n="121" d="100"/>
          <a:sy n="121" d="100"/>
        </p:scale>
        <p:origin x="6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86F1C38-AE6D-9D88-7E43-895F1DE4AE8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a:extLst>
              <a:ext uri="{FF2B5EF4-FFF2-40B4-BE49-F238E27FC236}">
                <a16:creationId xmlns:a16="http://schemas.microsoft.com/office/drawing/2014/main" id="{A4BF21AA-0558-7FAF-C049-6D772A3A49A3}"/>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8C186199-0892-1245-8196-6FD5ABCA90E9}" type="datetime1">
              <a:rPr lang="en-GB" altLang="en-US"/>
              <a:pPr/>
              <a:t>19/12/2022</a:t>
            </a:fld>
            <a:endParaRPr lang="en-GB" altLang="en-US"/>
          </a:p>
        </p:txBody>
      </p:sp>
      <p:sp>
        <p:nvSpPr>
          <p:cNvPr id="4" name="Slide Image Placeholder 3">
            <a:extLst>
              <a:ext uri="{FF2B5EF4-FFF2-40B4-BE49-F238E27FC236}">
                <a16:creationId xmlns:a16="http://schemas.microsoft.com/office/drawing/2014/main" id="{8783CE12-97E0-9C3F-243D-581611E1AF2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F4E72DE6-C6AF-CFA3-83A2-5FA85C6DE25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a:extLst>
              <a:ext uri="{FF2B5EF4-FFF2-40B4-BE49-F238E27FC236}">
                <a16:creationId xmlns:a16="http://schemas.microsoft.com/office/drawing/2014/main" id="{929DC1C8-A6E7-338D-F988-693801BAF76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a:extLst>
              <a:ext uri="{FF2B5EF4-FFF2-40B4-BE49-F238E27FC236}">
                <a16:creationId xmlns:a16="http://schemas.microsoft.com/office/drawing/2014/main" id="{7107396E-E374-D22F-EF04-22892E1CE0FB}"/>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CEC4392-76F9-5841-97D5-B93A081F9881}"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717CC60-FAA4-EBF4-690D-36851693E8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FA90504-3895-6EED-5A49-2529122389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This is St Paul’s Bow Common. It’s a church built in a modern design and is considered a very special building because of its unique shape and layout. </a:t>
            </a:r>
          </a:p>
        </p:txBody>
      </p:sp>
      <p:sp>
        <p:nvSpPr>
          <p:cNvPr id="16388" name="Slide Number Placeholder 3">
            <a:extLst>
              <a:ext uri="{FF2B5EF4-FFF2-40B4-BE49-F238E27FC236}">
                <a16:creationId xmlns:a16="http://schemas.microsoft.com/office/drawing/2014/main" id="{CA013B38-20AC-8BB2-E7B6-97E4BBB5A1CC}"/>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1CB3D15-7636-034B-9155-4EE9DA988D0F}" type="slidenum">
              <a:rPr lang="en-GB" altLang="en-US" sz="1200">
                <a:latin typeface="Calibri" panose="020F0502020204030204" pitchFamily="34" charset="0"/>
              </a:rPr>
              <a:pPr eaLnBrk="1" hangingPunct="1"/>
              <a:t>2</a:t>
            </a:fld>
            <a:endParaRPr lang="en-GB" altLang="en-US" sz="120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C3DE760D-3118-11B9-8282-E348EC7A080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F401A19E-A8F6-B1F9-4889-4225FE43BB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A hallway inside Cité Radieuse using light and colour to create moods and emotions. How does it make you feel?</a:t>
            </a:r>
          </a:p>
        </p:txBody>
      </p:sp>
      <p:sp>
        <p:nvSpPr>
          <p:cNvPr id="32772" name="Slide Number Placeholder 3">
            <a:extLst>
              <a:ext uri="{FF2B5EF4-FFF2-40B4-BE49-F238E27FC236}">
                <a16:creationId xmlns:a16="http://schemas.microsoft.com/office/drawing/2014/main" id="{FD66B6FC-51FE-21AA-9E25-B67668E9F754}"/>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603F152-8AD5-5D44-AF52-12DF61CC0DB5}" type="slidenum">
              <a:rPr lang="en-GB" altLang="en-US" sz="1200">
                <a:latin typeface="Calibri" panose="020F0502020204030204" pitchFamily="34" charset="0"/>
              </a:rPr>
              <a:pPr eaLnBrk="1" hangingPunct="1"/>
              <a:t>11</a:t>
            </a:fld>
            <a:endParaRPr lang="en-GB"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44DCE8E-0489-CCC1-CEA3-5872EC23B05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2CAAE894-4982-4555-3DAB-769C9F1DCE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The mosaics that decorate the walls of St Paul’s are made from brightly coloured pieces of glass.</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IMAGE OK?</a:t>
            </a:r>
          </a:p>
        </p:txBody>
      </p:sp>
      <p:sp>
        <p:nvSpPr>
          <p:cNvPr id="34820" name="Slide Number Placeholder 3">
            <a:extLst>
              <a:ext uri="{FF2B5EF4-FFF2-40B4-BE49-F238E27FC236}">
                <a16:creationId xmlns:a16="http://schemas.microsoft.com/office/drawing/2014/main" id="{BEDE7E22-BA1F-C68D-E770-BE6EF9DEE42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9932E2F-D39C-8543-8008-C7C4DDF94D52}" type="slidenum">
              <a:rPr lang="en-GB" altLang="en-US" sz="1200">
                <a:latin typeface="Calibri" panose="020F0502020204030204" pitchFamily="34" charset="0"/>
              </a:rPr>
              <a:pPr eaLnBrk="1" hangingPunct="1"/>
              <a:t>12</a:t>
            </a:fld>
            <a:endParaRPr lang="en-GB"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C0DC0402-76A8-C737-ECFC-41B6649E1AF7}"/>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1082965B-30C0-0F50-78B7-399BE30007E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In India the architect Le Corbusier designed a whole city, Chandigarh. This is the Palace of Assembly, a public meeting place. Look at how the design uses reflections, water, and light </a:t>
            </a:r>
          </a:p>
        </p:txBody>
      </p:sp>
      <p:sp>
        <p:nvSpPr>
          <p:cNvPr id="36868" name="Slide Number Placeholder 3">
            <a:extLst>
              <a:ext uri="{FF2B5EF4-FFF2-40B4-BE49-F238E27FC236}">
                <a16:creationId xmlns:a16="http://schemas.microsoft.com/office/drawing/2014/main" id="{A970D4BC-C0D5-6DA5-6083-B1C639522A2A}"/>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17D6F29-20C8-4642-BA2F-6403A6614400}" type="slidenum">
              <a:rPr lang="en-GB" altLang="en-US" sz="1200">
                <a:latin typeface="Calibri" panose="020F0502020204030204" pitchFamily="34" charset="0"/>
              </a:rPr>
              <a:pPr eaLnBrk="1" hangingPunct="1"/>
              <a:t>13</a:t>
            </a:fld>
            <a:endParaRPr lang="en-GB"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79B992DC-C0EF-7B1D-C01E-8A84E32087C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60EDB857-EC99-4B99-CF93-E0C567CF6D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The student building, Panjab University, Chandigarh. The shape of this building is quite unusual. How does it make you feel? Does it feel old, historical? Or modern, futuristic? </a:t>
            </a:r>
          </a:p>
          <a:p>
            <a:pPr eaLnBrk="1" hangingPunct="1">
              <a:spcBef>
                <a:spcPct val="0"/>
              </a:spcBef>
            </a:pPr>
            <a:endParaRPr lang="en-GB" altLang="en-US">
              <a:ea typeface="ＭＳ Ｐゴシック" panose="020B0600070205080204" pitchFamily="34" charset="-128"/>
            </a:endParaRPr>
          </a:p>
        </p:txBody>
      </p:sp>
      <p:sp>
        <p:nvSpPr>
          <p:cNvPr id="38916" name="Slide Number Placeholder 3">
            <a:extLst>
              <a:ext uri="{FF2B5EF4-FFF2-40B4-BE49-F238E27FC236}">
                <a16:creationId xmlns:a16="http://schemas.microsoft.com/office/drawing/2014/main" id="{6ED7FD80-3963-B6AE-07BC-09141A781339}"/>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2DD4B5C-A8F5-9F48-A5A1-D533F74B40FD}" type="slidenum">
              <a:rPr lang="en-GB" altLang="en-US" sz="1200">
                <a:latin typeface="Calibri" panose="020F0502020204030204" pitchFamily="34" charset="0"/>
              </a:rPr>
              <a:pPr eaLnBrk="1" hangingPunct="1"/>
              <a:t>14</a:t>
            </a:fld>
            <a:endParaRPr lang="en-GB"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047D3D92-00BF-E288-FAA9-D7564534200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9BD8B24-8D75-867F-0784-180F2C19C42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The concrete octagonal-shaped font is made from plain concrete. It is positioned so that the water reflects the light from the central dome, symbolising the light of baptism in the Christian faith.</a:t>
            </a:r>
          </a:p>
        </p:txBody>
      </p:sp>
      <p:sp>
        <p:nvSpPr>
          <p:cNvPr id="40964" name="Slide Number Placeholder 3">
            <a:extLst>
              <a:ext uri="{FF2B5EF4-FFF2-40B4-BE49-F238E27FC236}">
                <a16:creationId xmlns:a16="http://schemas.microsoft.com/office/drawing/2014/main" id="{9D4E8E5D-7913-4B43-3AA1-0D31036CD8B1}"/>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2087FCC-CCF5-E447-ACCE-DD9FD17A56BC}" type="slidenum">
              <a:rPr lang="en-GB" altLang="en-US" sz="1200">
                <a:latin typeface="Calibri" panose="020F0502020204030204" pitchFamily="34" charset="0"/>
              </a:rPr>
              <a:pPr eaLnBrk="1" hangingPunct="1"/>
              <a:t>15</a:t>
            </a:fld>
            <a:endParaRPr lang="en-GB"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4E37B67B-18DD-4A0D-664C-7677FA1BC7C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0DF2421E-A5A4-64CE-606A-58BE616C35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Embroidered dove on a Jewish yarmulke (skull cap)  | Carved doves in the back of the priest’s chair in St Paul’s church</a:t>
            </a:r>
          </a:p>
        </p:txBody>
      </p:sp>
      <p:sp>
        <p:nvSpPr>
          <p:cNvPr id="43012" name="Slide Number Placeholder 3">
            <a:extLst>
              <a:ext uri="{FF2B5EF4-FFF2-40B4-BE49-F238E27FC236}">
                <a16:creationId xmlns:a16="http://schemas.microsoft.com/office/drawing/2014/main" id="{91ECE0EC-9146-187A-2607-1BE046CB29CB}"/>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976B5EA-32C5-5E4D-9329-4B7918EEC82F}" type="slidenum">
              <a:rPr lang="en-GB" altLang="en-US" sz="1200">
                <a:latin typeface="Calibri" panose="020F0502020204030204" pitchFamily="34" charset="0"/>
              </a:rPr>
              <a:pPr eaLnBrk="1" hangingPunct="1"/>
              <a:t>16</a:t>
            </a:fld>
            <a:endParaRPr lang="en-GB"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4309F677-DADD-5A6C-2FAA-F497405955A3}"/>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24DA0BB7-D8BE-0D8E-1D72-24CBB137410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Statue of Sikh Guru Nanak | Statue of Catholic St Faustina </a:t>
            </a:r>
          </a:p>
        </p:txBody>
      </p:sp>
      <p:sp>
        <p:nvSpPr>
          <p:cNvPr id="45060" name="Slide Number Placeholder 3">
            <a:extLst>
              <a:ext uri="{FF2B5EF4-FFF2-40B4-BE49-F238E27FC236}">
                <a16:creationId xmlns:a16="http://schemas.microsoft.com/office/drawing/2014/main" id="{C9A62023-7406-54EE-FD1E-879345ADDCF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495DD7C1-C3A6-0644-A493-F7B43E24B846}" type="slidenum">
              <a:rPr lang="en-GB" altLang="en-US" sz="1200">
                <a:latin typeface="Calibri" panose="020F0502020204030204" pitchFamily="34" charset="0"/>
              </a:rPr>
              <a:pPr eaLnBrk="1" hangingPunct="1"/>
              <a:t>17</a:t>
            </a:fld>
            <a:endParaRPr lang="en-GB" altLang="en-US" sz="1200">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5049CBBB-CC42-4A7E-B46B-46690FAF37E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0FB60A14-A6CA-AB9A-859F-413E40DD02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Stained glass window from a mosque in Damascus, Syria | Worshipers lighting candles for the Zoroastrian New Year celebration</a:t>
            </a:r>
          </a:p>
        </p:txBody>
      </p:sp>
      <p:sp>
        <p:nvSpPr>
          <p:cNvPr id="47108" name="Slide Number Placeholder 3">
            <a:extLst>
              <a:ext uri="{FF2B5EF4-FFF2-40B4-BE49-F238E27FC236}">
                <a16:creationId xmlns:a16="http://schemas.microsoft.com/office/drawing/2014/main" id="{FE2AA923-B3F2-E67A-756F-BC6F7F9569F8}"/>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2E7DF78-D5D4-F140-BD2E-96714365DE3F}" type="slidenum">
              <a:rPr lang="en-GB" altLang="en-US" sz="1200">
                <a:latin typeface="Calibri" panose="020F0502020204030204" pitchFamily="34" charset="0"/>
              </a:rPr>
              <a:pPr eaLnBrk="1" hangingPunct="1"/>
              <a:t>18</a:t>
            </a:fld>
            <a:endParaRPr lang="en-GB" altLang="en-US" sz="1200">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6542CAC-8D8F-1812-909F-A28CF07F827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27B40F6D-021B-3CCD-FB41-8F8386D5B7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Christian pilgrims being baptised in the River Jordan, Israel | Hindu pilgrims in the River Ganges, India</a:t>
            </a:r>
          </a:p>
        </p:txBody>
      </p:sp>
      <p:sp>
        <p:nvSpPr>
          <p:cNvPr id="49156" name="Slide Number Placeholder 3">
            <a:extLst>
              <a:ext uri="{FF2B5EF4-FFF2-40B4-BE49-F238E27FC236}">
                <a16:creationId xmlns:a16="http://schemas.microsoft.com/office/drawing/2014/main" id="{2FD3809C-50C2-BE7C-56B8-3915F8917BB2}"/>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C51288B-0606-C544-A616-4451412E9B65}" type="slidenum">
              <a:rPr lang="en-GB" altLang="en-US" sz="1200">
                <a:latin typeface="Calibri" panose="020F0502020204030204" pitchFamily="34" charset="0"/>
              </a:rPr>
              <a:pPr eaLnBrk="1" hangingPunct="1"/>
              <a:t>19</a:t>
            </a:fld>
            <a:endParaRPr lang="en-GB" altLang="en-US" sz="1200">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52F3CB14-4277-C596-1688-2CAF10BEBDF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F88ED998-C3C5-3A97-E564-FF6CF22E8E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a:ea typeface="ＭＳ Ｐゴシック" panose="020B0600070205080204" pitchFamily="34" charset="-128"/>
              </a:rPr>
              <a:t>Sufi Muslim Dervish dancing | Baptist gospel praise &amp; worship</a:t>
            </a:r>
          </a:p>
        </p:txBody>
      </p:sp>
      <p:sp>
        <p:nvSpPr>
          <p:cNvPr id="4" name="Slide Number Placeholder 3">
            <a:extLst>
              <a:ext uri="{FF2B5EF4-FFF2-40B4-BE49-F238E27FC236}">
                <a16:creationId xmlns:a16="http://schemas.microsoft.com/office/drawing/2014/main" id="{3BDDD1CB-4ABC-3CD8-6523-A8108332CF34}"/>
              </a:ext>
            </a:extLst>
          </p:cNvPr>
          <p:cNvSpPr>
            <a:spLocks noGrp="1"/>
          </p:cNvSpPr>
          <p:nvPr>
            <p:ph type="sldNum" sz="quarter" idx="5"/>
          </p:nvPr>
        </p:nvSpPr>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F25207A-0A92-B948-B059-2672528BE591}" type="slidenum">
              <a:rPr lang="en-GB" altLang="en-US" sz="1200">
                <a:latin typeface="Calibri" panose="020F0502020204030204" pitchFamily="34" charset="0"/>
              </a:rPr>
              <a:pPr eaLnBrk="1" hangingPunct="1"/>
              <a:t>20</a:t>
            </a:fld>
            <a:endParaRPr lang="en-GB" altLang="en-US" sz="120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717CC60-FAA4-EBF4-690D-36851693E839}"/>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BFA90504-3895-6EED-5A49-2529122389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However, this was not the first St Paul’s. The first church in Bow Common was built in 1858. It looks like the type of church we usually recognise. </a:t>
            </a:r>
          </a:p>
        </p:txBody>
      </p:sp>
      <p:sp>
        <p:nvSpPr>
          <p:cNvPr id="16388" name="Slide Number Placeholder 3">
            <a:extLst>
              <a:ext uri="{FF2B5EF4-FFF2-40B4-BE49-F238E27FC236}">
                <a16:creationId xmlns:a16="http://schemas.microsoft.com/office/drawing/2014/main" id="{CA013B38-20AC-8BB2-E7B6-97E4BBB5A1CC}"/>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1CB3D15-7636-034B-9155-4EE9DA988D0F}" type="slidenum">
              <a:rPr lang="en-GB" altLang="en-US" sz="1200">
                <a:latin typeface="Calibri" panose="020F0502020204030204" pitchFamily="34" charset="0"/>
              </a:rPr>
              <a:pPr eaLnBrk="1" hangingPunct="1"/>
              <a:t>3</a:t>
            </a:fld>
            <a:endParaRPr lang="en-GB" altLang="en-US" sz="1200">
              <a:latin typeface="Calibri" panose="020F0502020204030204" pitchFamily="34" charset="0"/>
            </a:endParaRPr>
          </a:p>
        </p:txBody>
      </p:sp>
    </p:spTree>
    <p:extLst>
      <p:ext uri="{BB962C8B-B14F-4D97-AF65-F5344CB8AC3E}">
        <p14:creationId xmlns:p14="http://schemas.microsoft.com/office/powerpoint/2010/main" val="40238926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1E5EAE04-6DA6-AADE-BED7-585E748ED7A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2387021F-FA14-1A7A-9712-8E09F9AECB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This old photograph shows that the inside of the church was quite decorated, with [architectural] features like arches and pillars, carved stone work and stained glass windows. </a:t>
            </a:r>
          </a:p>
        </p:txBody>
      </p:sp>
      <p:sp>
        <p:nvSpPr>
          <p:cNvPr id="18436" name="Slide Number Placeholder 3">
            <a:extLst>
              <a:ext uri="{FF2B5EF4-FFF2-40B4-BE49-F238E27FC236}">
                <a16:creationId xmlns:a16="http://schemas.microsoft.com/office/drawing/2014/main" id="{5CFEA133-3AE6-0F1B-2F2F-D1C012F4DF6C}"/>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0625A58-C126-6E4F-B7B8-C519748FA486}" type="slidenum">
              <a:rPr lang="en-GB" altLang="en-US" sz="1200">
                <a:latin typeface="Calibri" panose="020F0502020204030204" pitchFamily="34" charset="0"/>
              </a:rPr>
              <a:pPr eaLnBrk="1" hangingPunct="1"/>
              <a:t>4</a:t>
            </a:fld>
            <a:endParaRPr lang="en-GB"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8A803B04-C310-EEC3-7E8A-AA9C2E4478C2}"/>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91D9FA02-20AC-6259-1A4E-1A3F7EA0DF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The church was destroyed when a fire bomb landed on it during World War II. Older people still remember the bombing raids on East London during the war.</a:t>
            </a:r>
          </a:p>
          <a:p>
            <a:pPr eaLnBrk="1" hangingPunct="1">
              <a:spcBef>
                <a:spcPct val="0"/>
              </a:spcBef>
            </a:pPr>
            <a:endParaRPr lang="en-GB" altLang="en-US">
              <a:ea typeface="ＭＳ Ｐゴシック" panose="020B0600070205080204" pitchFamily="34" charset="-128"/>
            </a:endParaRPr>
          </a:p>
          <a:p>
            <a:pPr eaLnBrk="1" hangingPunct="1">
              <a:spcBef>
                <a:spcPct val="0"/>
              </a:spcBef>
            </a:pPr>
            <a:r>
              <a:rPr lang="en-GB" altLang="en-US">
                <a:ea typeface="ＭＳ Ｐゴシック" panose="020B0600070205080204" pitchFamily="34" charset="-128"/>
              </a:rPr>
              <a:t>BETTER IMAGE AVAILABLE?</a:t>
            </a:r>
          </a:p>
          <a:p>
            <a:pPr eaLnBrk="1" hangingPunct="1">
              <a:spcBef>
                <a:spcPct val="0"/>
              </a:spcBef>
            </a:pPr>
            <a:endParaRPr lang="en-GB" altLang="en-US">
              <a:ea typeface="ＭＳ Ｐゴシック" panose="020B0600070205080204" pitchFamily="34" charset="-128"/>
            </a:endParaRPr>
          </a:p>
        </p:txBody>
      </p:sp>
      <p:sp>
        <p:nvSpPr>
          <p:cNvPr id="20484" name="Slide Number Placeholder 3">
            <a:extLst>
              <a:ext uri="{FF2B5EF4-FFF2-40B4-BE49-F238E27FC236}">
                <a16:creationId xmlns:a16="http://schemas.microsoft.com/office/drawing/2014/main" id="{20F7ACD3-3C17-9FD5-2AA6-68DC85AF3E2E}"/>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D984A76-5A79-A345-B7A1-609C441C649E}" type="slidenum">
              <a:rPr lang="en-GB" altLang="en-US" sz="1200">
                <a:latin typeface="Calibri" panose="020F0502020204030204" pitchFamily="34" charset="0"/>
              </a:rPr>
              <a:pPr eaLnBrk="1" hangingPunct="1"/>
              <a:t>5</a:t>
            </a:fld>
            <a:endParaRPr lang="en-GB" altLang="en-US" sz="120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A54EF5A9-9C17-AC64-DD9A-64F5D7E8316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9B192AB8-B146-0C1D-4347-5DB1FE652B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The new St Paul’s was built in 1958 in a modern architectural [design] style. It used modern materials like concrete and an instead of colourful glass windows, has a glass ‘lantern’ to let in light through the roof.</a:t>
            </a:r>
          </a:p>
        </p:txBody>
      </p:sp>
      <p:sp>
        <p:nvSpPr>
          <p:cNvPr id="22532" name="Slide Number Placeholder 3">
            <a:extLst>
              <a:ext uri="{FF2B5EF4-FFF2-40B4-BE49-F238E27FC236}">
                <a16:creationId xmlns:a16="http://schemas.microsoft.com/office/drawing/2014/main" id="{D44F7B0C-BBFE-1EBC-60E1-329DF85C6A74}"/>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3358A17-7078-B144-9956-F548ED3DF837}" type="slidenum">
              <a:rPr lang="en-GB" altLang="en-US" sz="1200">
                <a:latin typeface="Calibri" panose="020F0502020204030204" pitchFamily="34" charset="0"/>
              </a:rPr>
              <a:pPr eaLnBrk="1" hangingPunct="1"/>
              <a:t>6</a:t>
            </a:fld>
            <a:endParaRPr lang="en-GB" altLang="en-US" sz="120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871048E7-4811-0860-5B85-79F99D02A08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4C78D9DD-DEE0-5F8B-6415-8B6648DDE1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The altar is in the centre of the church, lit by the glass lantern in the roof and the corona (ring or ‘crown’) of candles. This reflects a focus on community, and the relationships between the priest, the people, with God at the centre.</a:t>
            </a:r>
          </a:p>
          <a:p>
            <a:pPr eaLnBrk="1" hangingPunct="1">
              <a:spcBef>
                <a:spcPct val="0"/>
              </a:spcBef>
            </a:pPr>
            <a:endParaRPr lang="en-GB" altLang="en-US" dirty="0">
              <a:ea typeface="ＭＳ Ｐゴシック" panose="020B0600070205080204" pitchFamily="34" charset="-128"/>
            </a:endParaRPr>
          </a:p>
        </p:txBody>
      </p:sp>
      <p:sp>
        <p:nvSpPr>
          <p:cNvPr id="24580" name="Slide Number Placeholder 3">
            <a:extLst>
              <a:ext uri="{FF2B5EF4-FFF2-40B4-BE49-F238E27FC236}">
                <a16:creationId xmlns:a16="http://schemas.microsoft.com/office/drawing/2014/main" id="{7C19CE03-F591-3D02-E76E-92A22A1D27C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0E47B52-6CBC-C64D-A478-BE88421A4E87}" type="slidenum">
              <a:rPr lang="en-GB" altLang="en-US" sz="1200">
                <a:latin typeface="Calibri" panose="020F0502020204030204" pitchFamily="34" charset="0"/>
              </a:rPr>
              <a:pPr eaLnBrk="1" hangingPunct="1"/>
              <a:t>7</a:t>
            </a:fld>
            <a:endParaRPr lang="en-GB" altLang="en-US" sz="120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EFFB5632-AED2-D0F7-D51F-4C5D33C17BE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908B7E23-9D4E-0A36-5312-A5E06209613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Unlike carved, ornate, decorative style of older buildings, the style of St Paul’s church is quite simple and plain. But the designs make use of light and geometric shapes.</a:t>
            </a:r>
          </a:p>
          <a:p>
            <a:pPr eaLnBrk="1" hangingPunct="1">
              <a:spcBef>
                <a:spcPct val="0"/>
              </a:spcBef>
            </a:pPr>
            <a:endParaRPr lang="en-GB" altLang="en-US" dirty="0">
              <a:ea typeface="ＭＳ Ｐゴシック" panose="020B0600070205080204" pitchFamily="34" charset="-128"/>
            </a:endParaRPr>
          </a:p>
        </p:txBody>
      </p:sp>
      <p:sp>
        <p:nvSpPr>
          <p:cNvPr id="26628" name="Slide Number Placeholder 3">
            <a:extLst>
              <a:ext uri="{FF2B5EF4-FFF2-40B4-BE49-F238E27FC236}">
                <a16:creationId xmlns:a16="http://schemas.microsoft.com/office/drawing/2014/main" id="{D1ACB6C3-E50A-5BB2-8449-118C2EC489B1}"/>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76A012A-B6D5-3341-9138-BD2CF9F9CDDA}" type="slidenum">
              <a:rPr lang="en-GB" altLang="en-US" sz="1200">
                <a:latin typeface="Calibri" panose="020F0502020204030204" pitchFamily="34" charset="0"/>
              </a:rPr>
              <a:pPr eaLnBrk="1" hangingPunct="1"/>
              <a:t>8</a:t>
            </a:fld>
            <a:endParaRPr lang="en-GB" altLang="en-US" sz="120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1BDB544-F2AF-6547-93AD-0490E507396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C47B9248-85CB-A0D3-3083-ED6CB58EA3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dirty="0">
                <a:ea typeface="ＭＳ Ｐゴシック" panose="020B0600070205080204" pitchFamily="34" charset="-128"/>
              </a:rPr>
              <a:t>The straight lines and undecorated surfaces of the Southbank Centre show off the building materials (raw concrete). This is like the inside of St Paul’s church. Both buildings were built after the end of World War II. </a:t>
            </a:r>
          </a:p>
        </p:txBody>
      </p:sp>
      <p:sp>
        <p:nvSpPr>
          <p:cNvPr id="28676" name="Slide Number Placeholder 3">
            <a:extLst>
              <a:ext uri="{FF2B5EF4-FFF2-40B4-BE49-F238E27FC236}">
                <a16:creationId xmlns:a16="http://schemas.microsoft.com/office/drawing/2014/main" id="{AE12C3C1-76D3-4E21-E082-BD98E1731845}"/>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7E5C3E-5DB2-7640-9F05-25553F61D95E}" type="slidenum">
              <a:rPr lang="en-GB" altLang="en-US" sz="1200">
                <a:latin typeface="Calibri" panose="020F0502020204030204" pitchFamily="34" charset="0"/>
              </a:rPr>
              <a:pPr eaLnBrk="1" hangingPunct="1"/>
              <a:t>9</a:t>
            </a:fld>
            <a:endParaRPr lang="en-GB"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33F0E3C-B014-B942-20CA-91B214359F7C}"/>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5C819AE-C6EE-77D7-B0F5-16DAEF7B57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a:ea typeface="ＭＳ Ｐゴシック" panose="020B0600070205080204" pitchFamily="34" charset="-128"/>
              </a:rPr>
              <a:t>Cité Radieuse in Marseille is a public housing complex built around the same time as St Paul’s church. Note the use of simple shapes and colour.</a:t>
            </a:r>
          </a:p>
          <a:p>
            <a:pPr eaLnBrk="1" hangingPunct="1">
              <a:spcBef>
                <a:spcPct val="0"/>
              </a:spcBef>
            </a:pPr>
            <a:endParaRPr lang="en-GB" altLang="en-US">
              <a:ea typeface="ＭＳ Ｐゴシック" panose="020B0600070205080204" pitchFamily="34" charset="-128"/>
            </a:endParaRPr>
          </a:p>
        </p:txBody>
      </p:sp>
      <p:sp>
        <p:nvSpPr>
          <p:cNvPr id="30724" name="Slide Number Placeholder 3">
            <a:extLst>
              <a:ext uri="{FF2B5EF4-FFF2-40B4-BE49-F238E27FC236}">
                <a16:creationId xmlns:a16="http://schemas.microsoft.com/office/drawing/2014/main" id="{80B09BA3-4868-57E1-DF14-C09B861EEEB3}"/>
              </a:ext>
            </a:extLst>
          </p:cNvPr>
          <p:cNvSpPr>
            <a:spLocks noGrp="1"/>
          </p:cNvSpPr>
          <p:nvPr>
            <p:ph type="sldNum" sz="quarter" idx="5"/>
          </p:nvPr>
        </p:nvSpPr>
        <p:spPr bwMode="auto">
          <a:ln>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6228A40-4BB1-7A46-BBEA-04AEA7A8E9BD}" type="slidenum">
              <a:rPr lang="en-GB" altLang="en-US" sz="1200">
                <a:latin typeface="Calibri" panose="020F0502020204030204" pitchFamily="34" charset="0"/>
              </a:rPr>
              <a:pPr eaLnBrk="1" hangingPunct="1"/>
              <a:t>10</a:t>
            </a:fld>
            <a:endParaRPr lang="en-GB"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F289A8-94EC-B695-E716-01045E6C5957}"/>
              </a:ext>
            </a:extLst>
          </p:cNvPr>
          <p:cNvSpPr>
            <a:spLocks noGrp="1"/>
          </p:cNvSpPr>
          <p:nvPr>
            <p:ph type="dt" sz="half" idx="10"/>
          </p:nvPr>
        </p:nvSpPr>
        <p:spPr/>
        <p:txBody>
          <a:bodyPr/>
          <a:lstStyle>
            <a:lvl1pPr>
              <a:defRPr/>
            </a:lvl1pPr>
          </a:lstStyle>
          <a:p>
            <a:fld id="{73F26D2A-2B61-3345-B36D-64AB64F6E472}" type="datetime1">
              <a:rPr lang="en-GB" altLang="en-US"/>
              <a:pPr/>
              <a:t>19/12/2022</a:t>
            </a:fld>
            <a:endParaRPr lang="en-GB" altLang="en-US"/>
          </a:p>
        </p:txBody>
      </p:sp>
      <p:sp>
        <p:nvSpPr>
          <p:cNvPr id="5" name="Footer Placeholder 4">
            <a:extLst>
              <a:ext uri="{FF2B5EF4-FFF2-40B4-BE49-F238E27FC236}">
                <a16:creationId xmlns:a16="http://schemas.microsoft.com/office/drawing/2014/main" id="{84FA9FB7-D72D-FD73-F56E-5DBD14DAA2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700A7D6F-5A39-E685-992C-9EAFA50E8473}"/>
              </a:ext>
            </a:extLst>
          </p:cNvPr>
          <p:cNvSpPr>
            <a:spLocks noGrp="1"/>
          </p:cNvSpPr>
          <p:nvPr>
            <p:ph type="sldNum" sz="quarter" idx="12"/>
          </p:nvPr>
        </p:nvSpPr>
        <p:spPr/>
        <p:txBody>
          <a:bodyPr/>
          <a:lstStyle>
            <a:lvl1pPr>
              <a:defRPr/>
            </a:lvl1pPr>
          </a:lstStyle>
          <a:p>
            <a:fld id="{831306B0-B71E-454E-9A76-C44106B11E00}" type="slidenum">
              <a:rPr lang="en-GB" altLang="en-US"/>
              <a:pPr/>
              <a:t>‹#›</a:t>
            </a:fld>
            <a:endParaRPr lang="en-GB" altLang="en-US"/>
          </a:p>
        </p:txBody>
      </p:sp>
    </p:spTree>
    <p:extLst>
      <p:ext uri="{BB962C8B-B14F-4D97-AF65-F5344CB8AC3E}">
        <p14:creationId xmlns:p14="http://schemas.microsoft.com/office/powerpoint/2010/main" val="313296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A9C06B-19D7-D841-5F3F-4CCD17B91055}"/>
              </a:ext>
            </a:extLst>
          </p:cNvPr>
          <p:cNvSpPr>
            <a:spLocks noGrp="1"/>
          </p:cNvSpPr>
          <p:nvPr>
            <p:ph type="dt" sz="half" idx="10"/>
          </p:nvPr>
        </p:nvSpPr>
        <p:spPr/>
        <p:txBody>
          <a:bodyPr/>
          <a:lstStyle>
            <a:lvl1pPr>
              <a:defRPr/>
            </a:lvl1pPr>
          </a:lstStyle>
          <a:p>
            <a:fld id="{FE49E35F-8D2D-C94E-99E4-1AAF6B8B0FB3}" type="datetime1">
              <a:rPr lang="en-GB" altLang="en-US"/>
              <a:pPr/>
              <a:t>19/12/2022</a:t>
            </a:fld>
            <a:endParaRPr lang="en-GB" altLang="en-US"/>
          </a:p>
        </p:txBody>
      </p:sp>
      <p:sp>
        <p:nvSpPr>
          <p:cNvPr id="5" name="Footer Placeholder 4">
            <a:extLst>
              <a:ext uri="{FF2B5EF4-FFF2-40B4-BE49-F238E27FC236}">
                <a16:creationId xmlns:a16="http://schemas.microsoft.com/office/drawing/2014/main" id="{ECDA74FC-C614-1073-5E7C-C03F72CA4CBA}"/>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AFC88FF3-98EC-CF1E-B1B2-4E959AB3041F}"/>
              </a:ext>
            </a:extLst>
          </p:cNvPr>
          <p:cNvSpPr>
            <a:spLocks noGrp="1"/>
          </p:cNvSpPr>
          <p:nvPr>
            <p:ph type="sldNum" sz="quarter" idx="12"/>
          </p:nvPr>
        </p:nvSpPr>
        <p:spPr/>
        <p:txBody>
          <a:bodyPr/>
          <a:lstStyle>
            <a:lvl1pPr>
              <a:defRPr/>
            </a:lvl1pPr>
          </a:lstStyle>
          <a:p>
            <a:fld id="{87A4C942-238F-B349-88F2-D1F7741E5225}" type="slidenum">
              <a:rPr lang="en-GB" altLang="en-US"/>
              <a:pPr/>
              <a:t>‹#›</a:t>
            </a:fld>
            <a:endParaRPr lang="en-GB" altLang="en-US"/>
          </a:p>
        </p:txBody>
      </p:sp>
    </p:spTree>
    <p:extLst>
      <p:ext uri="{BB962C8B-B14F-4D97-AF65-F5344CB8AC3E}">
        <p14:creationId xmlns:p14="http://schemas.microsoft.com/office/powerpoint/2010/main" val="2578732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C2AC18A-DFAB-F437-EBE5-9455B9C0FFF3}"/>
              </a:ext>
            </a:extLst>
          </p:cNvPr>
          <p:cNvSpPr>
            <a:spLocks noGrp="1"/>
          </p:cNvSpPr>
          <p:nvPr>
            <p:ph type="dt" sz="half" idx="10"/>
          </p:nvPr>
        </p:nvSpPr>
        <p:spPr/>
        <p:txBody>
          <a:bodyPr/>
          <a:lstStyle>
            <a:lvl1pPr>
              <a:defRPr/>
            </a:lvl1pPr>
          </a:lstStyle>
          <a:p>
            <a:fld id="{3270323E-0630-3D4F-B967-1959A084AE19}" type="datetime1">
              <a:rPr lang="en-GB" altLang="en-US"/>
              <a:pPr/>
              <a:t>19/12/2022</a:t>
            </a:fld>
            <a:endParaRPr lang="en-GB" altLang="en-US"/>
          </a:p>
        </p:txBody>
      </p:sp>
      <p:sp>
        <p:nvSpPr>
          <p:cNvPr id="5" name="Footer Placeholder 4">
            <a:extLst>
              <a:ext uri="{FF2B5EF4-FFF2-40B4-BE49-F238E27FC236}">
                <a16:creationId xmlns:a16="http://schemas.microsoft.com/office/drawing/2014/main" id="{A42FE9A1-11B6-9CF8-75B7-EF6AA53B64B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E97ECA36-D21C-E517-A79E-F97C845DB329}"/>
              </a:ext>
            </a:extLst>
          </p:cNvPr>
          <p:cNvSpPr>
            <a:spLocks noGrp="1"/>
          </p:cNvSpPr>
          <p:nvPr>
            <p:ph type="sldNum" sz="quarter" idx="12"/>
          </p:nvPr>
        </p:nvSpPr>
        <p:spPr/>
        <p:txBody>
          <a:bodyPr/>
          <a:lstStyle>
            <a:lvl1pPr>
              <a:defRPr/>
            </a:lvl1pPr>
          </a:lstStyle>
          <a:p>
            <a:fld id="{57EA513F-7E3C-FA4B-823B-481C41ADE4E3}" type="slidenum">
              <a:rPr lang="en-GB" altLang="en-US"/>
              <a:pPr/>
              <a:t>‹#›</a:t>
            </a:fld>
            <a:endParaRPr lang="en-GB" altLang="en-US"/>
          </a:p>
        </p:txBody>
      </p:sp>
    </p:spTree>
    <p:extLst>
      <p:ext uri="{BB962C8B-B14F-4D97-AF65-F5344CB8AC3E}">
        <p14:creationId xmlns:p14="http://schemas.microsoft.com/office/powerpoint/2010/main" val="42458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DFB3C0C-B6C9-5D38-4417-FF0A56BCBBD7}"/>
              </a:ext>
            </a:extLst>
          </p:cNvPr>
          <p:cNvSpPr>
            <a:spLocks noGrp="1"/>
          </p:cNvSpPr>
          <p:nvPr>
            <p:ph type="dt" sz="half" idx="10"/>
          </p:nvPr>
        </p:nvSpPr>
        <p:spPr/>
        <p:txBody>
          <a:bodyPr/>
          <a:lstStyle>
            <a:lvl1pPr>
              <a:defRPr/>
            </a:lvl1pPr>
          </a:lstStyle>
          <a:p>
            <a:fld id="{A3C567E7-96D7-C444-979D-B603B4F72606}" type="datetime1">
              <a:rPr lang="en-GB" altLang="en-US"/>
              <a:pPr/>
              <a:t>19/12/2022</a:t>
            </a:fld>
            <a:endParaRPr lang="en-GB" altLang="en-US"/>
          </a:p>
        </p:txBody>
      </p:sp>
      <p:sp>
        <p:nvSpPr>
          <p:cNvPr id="5" name="Footer Placeholder 4">
            <a:extLst>
              <a:ext uri="{FF2B5EF4-FFF2-40B4-BE49-F238E27FC236}">
                <a16:creationId xmlns:a16="http://schemas.microsoft.com/office/drawing/2014/main" id="{EC05690C-73DB-AA62-9552-CC51718C171C}"/>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378C40D7-35D5-631A-754A-65B4600DCB5C}"/>
              </a:ext>
            </a:extLst>
          </p:cNvPr>
          <p:cNvSpPr>
            <a:spLocks noGrp="1"/>
          </p:cNvSpPr>
          <p:nvPr>
            <p:ph type="sldNum" sz="quarter" idx="12"/>
          </p:nvPr>
        </p:nvSpPr>
        <p:spPr/>
        <p:txBody>
          <a:bodyPr/>
          <a:lstStyle>
            <a:lvl1pPr>
              <a:defRPr/>
            </a:lvl1pPr>
          </a:lstStyle>
          <a:p>
            <a:fld id="{BD7250E2-4306-3446-B0BA-2A1061DA19F4}" type="slidenum">
              <a:rPr lang="en-GB" altLang="en-US"/>
              <a:pPr/>
              <a:t>‹#›</a:t>
            </a:fld>
            <a:endParaRPr lang="en-GB" altLang="en-US"/>
          </a:p>
        </p:txBody>
      </p:sp>
    </p:spTree>
    <p:extLst>
      <p:ext uri="{BB962C8B-B14F-4D97-AF65-F5344CB8AC3E}">
        <p14:creationId xmlns:p14="http://schemas.microsoft.com/office/powerpoint/2010/main" val="330701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5D6186E-3A08-1AB4-0E4F-CF870D8C0177}"/>
              </a:ext>
            </a:extLst>
          </p:cNvPr>
          <p:cNvSpPr>
            <a:spLocks noGrp="1"/>
          </p:cNvSpPr>
          <p:nvPr>
            <p:ph type="dt" sz="half" idx="10"/>
          </p:nvPr>
        </p:nvSpPr>
        <p:spPr/>
        <p:txBody>
          <a:bodyPr/>
          <a:lstStyle>
            <a:lvl1pPr>
              <a:defRPr/>
            </a:lvl1pPr>
          </a:lstStyle>
          <a:p>
            <a:fld id="{AB7CAB31-698F-B749-904F-15949D89B6FD}" type="datetime1">
              <a:rPr lang="en-GB" altLang="en-US"/>
              <a:pPr/>
              <a:t>19/12/2022</a:t>
            </a:fld>
            <a:endParaRPr lang="en-GB" altLang="en-US"/>
          </a:p>
        </p:txBody>
      </p:sp>
      <p:sp>
        <p:nvSpPr>
          <p:cNvPr id="5" name="Footer Placeholder 4">
            <a:extLst>
              <a:ext uri="{FF2B5EF4-FFF2-40B4-BE49-F238E27FC236}">
                <a16:creationId xmlns:a16="http://schemas.microsoft.com/office/drawing/2014/main" id="{F3385615-15A3-4E2C-0DCA-59DCEA62E32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38EBD6E-35E5-F65E-6C16-0331D2197BA0}"/>
              </a:ext>
            </a:extLst>
          </p:cNvPr>
          <p:cNvSpPr>
            <a:spLocks noGrp="1"/>
          </p:cNvSpPr>
          <p:nvPr>
            <p:ph type="sldNum" sz="quarter" idx="12"/>
          </p:nvPr>
        </p:nvSpPr>
        <p:spPr/>
        <p:txBody>
          <a:bodyPr/>
          <a:lstStyle>
            <a:lvl1pPr>
              <a:defRPr/>
            </a:lvl1pPr>
          </a:lstStyle>
          <a:p>
            <a:fld id="{2AFED15E-81A3-284A-8551-974D9495CE35}" type="slidenum">
              <a:rPr lang="en-GB" altLang="en-US"/>
              <a:pPr/>
              <a:t>‹#›</a:t>
            </a:fld>
            <a:endParaRPr lang="en-GB" altLang="en-US"/>
          </a:p>
        </p:txBody>
      </p:sp>
    </p:spTree>
    <p:extLst>
      <p:ext uri="{BB962C8B-B14F-4D97-AF65-F5344CB8AC3E}">
        <p14:creationId xmlns:p14="http://schemas.microsoft.com/office/powerpoint/2010/main" val="29813413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3">
            <a:extLst>
              <a:ext uri="{FF2B5EF4-FFF2-40B4-BE49-F238E27FC236}">
                <a16:creationId xmlns:a16="http://schemas.microsoft.com/office/drawing/2014/main" id="{F2456C89-4747-019D-925E-E7A9CA04FAA8}"/>
              </a:ext>
            </a:extLst>
          </p:cNvPr>
          <p:cNvSpPr>
            <a:spLocks noGrp="1"/>
          </p:cNvSpPr>
          <p:nvPr>
            <p:ph type="dt" sz="half" idx="10"/>
          </p:nvPr>
        </p:nvSpPr>
        <p:spPr/>
        <p:txBody>
          <a:bodyPr/>
          <a:lstStyle>
            <a:lvl1pPr>
              <a:defRPr/>
            </a:lvl1pPr>
          </a:lstStyle>
          <a:p>
            <a:fld id="{1F194186-E864-284C-8A57-C07916F04FF4}" type="datetime1">
              <a:rPr lang="en-GB" altLang="en-US"/>
              <a:pPr/>
              <a:t>19/12/2022</a:t>
            </a:fld>
            <a:endParaRPr lang="en-GB" altLang="en-US"/>
          </a:p>
        </p:txBody>
      </p:sp>
      <p:sp>
        <p:nvSpPr>
          <p:cNvPr id="6" name="Footer Placeholder 4">
            <a:extLst>
              <a:ext uri="{FF2B5EF4-FFF2-40B4-BE49-F238E27FC236}">
                <a16:creationId xmlns:a16="http://schemas.microsoft.com/office/drawing/2014/main" id="{68DF9ACD-5EB4-78EC-E91E-AAFCAB752051}"/>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0A1E00B8-03FC-1F75-ACD4-E720258F3A08}"/>
              </a:ext>
            </a:extLst>
          </p:cNvPr>
          <p:cNvSpPr>
            <a:spLocks noGrp="1"/>
          </p:cNvSpPr>
          <p:nvPr>
            <p:ph type="sldNum" sz="quarter" idx="12"/>
          </p:nvPr>
        </p:nvSpPr>
        <p:spPr/>
        <p:txBody>
          <a:bodyPr/>
          <a:lstStyle>
            <a:lvl1pPr>
              <a:defRPr/>
            </a:lvl1pPr>
          </a:lstStyle>
          <a:p>
            <a:fld id="{3C25696F-3ACF-1949-8D40-28AF637066AA}" type="slidenum">
              <a:rPr lang="en-GB" altLang="en-US"/>
              <a:pPr/>
              <a:t>‹#›</a:t>
            </a:fld>
            <a:endParaRPr lang="en-GB" altLang="en-US"/>
          </a:p>
        </p:txBody>
      </p:sp>
    </p:spTree>
    <p:extLst>
      <p:ext uri="{BB962C8B-B14F-4D97-AF65-F5344CB8AC3E}">
        <p14:creationId xmlns:p14="http://schemas.microsoft.com/office/powerpoint/2010/main" val="324496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3">
            <a:extLst>
              <a:ext uri="{FF2B5EF4-FFF2-40B4-BE49-F238E27FC236}">
                <a16:creationId xmlns:a16="http://schemas.microsoft.com/office/drawing/2014/main" id="{BEF841A2-1AAA-BAFC-3245-7024D1D3EC3D}"/>
              </a:ext>
            </a:extLst>
          </p:cNvPr>
          <p:cNvSpPr>
            <a:spLocks noGrp="1"/>
          </p:cNvSpPr>
          <p:nvPr>
            <p:ph type="dt" sz="half" idx="10"/>
          </p:nvPr>
        </p:nvSpPr>
        <p:spPr/>
        <p:txBody>
          <a:bodyPr/>
          <a:lstStyle>
            <a:lvl1pPr>
              <a:defRPr/>
            </a:lvl1pPr>
          </a:lstStyle>
          <a:p>
            <a:fld id="{D926BA75-317D-F146-91A6-C33A48C4F600}" type="datetime1">
              <a:rPr lang="en-GB" altLang="en-US"/>
              <a:pPr/>
              <a:t>19/12/2022</a:t>
            </a:fld>
            <a:endParaRPr lang="en-GB" altLang="en-US"/>
          </a:p>
        </p:txBody>
      </p:sp>
      <p:sp>
        <p:nvSpPr>
          <p:cNvPr id="8" name="Footer Placeholder 4">
            <a:extLst>
              <a:ext uri="{FF2B5EF4-FFF2-40B4-BE49-F238E27FC236}">
                <a16:creationId xmlns:a16="http://schemas.microsoft.com/office/drawing/2014/main" id="{259B9DC0-72C6-2FDE-9096-A97BC363F5CD}"/>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2AFB9696-2E74-DF61-FEA3-C7CCB3002DD6}"/>
              </a:ext>
            </a:extLst>
          </p:cNvPr>
          <p:cNvSpPr>
            <a:spLocks noGrp="1"/>
          </p:cNvSpPr>
          <p:nvPr>
            <p:ph type="sldNum" sz="quarter" idx="12"/>
          </p:nvPr>
        </p:nvSpPr>
        <p:spPr/>
        <p:txBody>
          <a:bodyPr/>
          <a:lstStyle>
            <a:lvl1pPr>
              <a:defRPr/>
            </a:lvl1pPr>
          </a:lstStyle>
          <a:p>
            <a:fld id="{53B4B6D1-E339-2847-A1B4-BD5869336945}" type="slidenum">
              <a:rPr lang="en-GB" altLang="en-US"/>
              <a:pPr/>
              <a:t>‹#›</a:t>
            </a:fld>
            <a:endParaRPr lang="en-GB" altLang="en-US"/>
          </a:p>
        </p:txBody>
      </p:sp>
    </p:spTree>
    <p:extLst>
      <p:ext uri="{BB962C8B-B14F-4D97-AF65-F5344CB8AC3E}">
        <p14:creationId xmlns:p14="http://schemas.microsoft.com/office/powerpoint/2010/main" val="565787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3">
            <a:extLst>
              <a:ext uri="{FF2B5EF4-FFF2-40B4-BE49-F238E27FC236}">
                <a16:creationId xmlns:a16="http://schemas.microsoft.com/office/drawing/2014/main" id="{6B968183-7B2C-CDE8-F2CB-691BDDF6F241}"/>
              </a:ext>
            </a:extLst>
          </p:cNvPr>
          <p:cNvSpPr>
            <a:spLocks noGrp="1"/>
          </p:cNvSpPr>
          <p:nvPr>
            <p:ph type="dt" sz="half" idx="10"/>
          </p:nvPr>
        </p:nvSpPr>
        <p:spPr/>
        <p:txBody>
          <a:bodyPr/>
          <a:lstStyle>
            <a:lvl1pPr>
              <a:defRPr/>
            </a:lvl1pPr>
          </a:lstStyle>
          <a:p>
            <a:fld id="{E8AF0298-9360-BF4E-9D54-E31A242432E4}" type="datetime1">
              <a:rPr lang="en-GB" altLang="en-US"/>
              <a:pPr/>
              <a:t>19/12/2022</a:t>
            </a:fld>
            <a:endParaRPr lang="en-GB" altLang="en-US"/>
          </a:p>
        </p:txBody>
      </p:sp>
      <p:sp>
        <p:nvSpPr>
          <p:cNvPr id="4" name="Footer Placeholder 4">
            <a:extLst>
              <a:ext uri="{FF2B5EF4-FFF2-40B4-BE49-F238E27FC236}">
                <a16:creationId xmlns:a16="http://schemas.microsoft.com/office/drawing/2014/main" id="{7ACA50C4-1CDD-77D1-F229-CC625CBF341B}"/>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1B4A337C-DECF-C2EF-54E6-1DAEC8BC5A93}"/>
              </a:ext>
            </a:extLst>
          </p:cNvPr>
          <p:cNvSpPr>
            <a:spLocks noGrp="1"/>
          </p:cNvSpPr>
          <p:nvPr>
            <p:ph type="sldNum" sz="quarter" idx="12"/>
          </p:nvPr>
        </p:nvSpPr>
        <p:spPr/>
        <p:txBody>
          <a:bodyPr/>
          <a:lstStyle>
            <a:lvl1pPr>
              <a:defRPr/>
            </a:lvl1pPr>
          </a:lstStyle>
          <a:p>
            <a:fld id="{9B736AF6-D976-7F4A-85B2-F1F9253FA7CA}" type="slidenum">
              <a:rPr lang="en-GB" altLang="en-US"/>
              <a:pPr/>
              <a:t>‹#›</a:t>
            </a:fld>
            <a:endParaRPr lang="en-GB" altLang="en-US"/>
          </a:p>
        </p:txBody>
      </p:sp>
    </p:spTree>
    <p:extLst>
      <p:ext uri="{BB962C8B-B14F-4D97-AF65-F5344CB8AC3E}">
        <p14:creationId xmlns:p14="http://schemas.microsoft.com/office/powerpoint/2010/main" val="3066310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9544A88-68AA-6A04-43C8-E515A718E0EF}"/>
              </a:ext>
            </a:extLst>
          </p:cNvPr>
          <p:cNvSpPr>
            <a:spLocks noGrp="1"/>
          </p:cNvSpPr>
          <p:nvPr>
            <p:ph type="dt" sz="half" idx="10"/>
          </p:nvPr>
        </p:nvSpPr>
        <p:spPr/>
        <p:txBody>
          <a:bodyPr/>
          <a:lstStyle>
            <a:lvl1pPr>
              <a:defRPr/>
            </a:lvl1pPr>
          </a:lstStyle>
          <a:p>
            <a:fld id="{F39D5B17-FC0F-8848-B9C9-C061CB660364}" type="datetime1">
              <a:rPr lang="en-GB" altLang="en-US"/>
              <a:pPr/>
              <a:t>19/12/2022</a:t>
            </a:fld>
            <a:endParaRPr lang="en-GB" altLang="en-US"/>
          </a:p>
        </p:txBody>
      </p:sp>
      <p:sp>
        <p:nvSpPr>
          <p:cNvPr id="3" name="Footer Placeholder 4">
            <a:extLst>
              <a:ext uri="{FF2B5EF4-FFF2-40B4-BE49-F238E27FC236}">
                <a16:creationId xmlns:a16="http://schemas.microsoft.com/office/drawing/2014/main" id="{61636C5D-E186-DEA2-2474-4D171FC77E4F}"/>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F20191BB-D883-F784-6277-D7BF2F38D75F}"/>
              </a:ext>
            </a:extLst>
          </p:cNvPr>
          <p:cNvSpPr>
            <a:spLocks noGrp="1"/>
          </p:cNvSpPr>
          <p:nvPr>
            <p:ph type="sldNum" sz="quarter" idx="12"/>
          </p:nvPr>
        </p:nvSpPr>
        <p:spPr/>
        <p:txBody>
          <a:bodyPr/>
          <a:lstStyle>
            <a:lvl1pPr>
              <a:defRPr/>
            </a:lvl1pPr>
          </a:lstStyle>
          <a:p>
            <a:fld id="{FCF30B42-228D-AF47-8A5D-558DA099ED4F}" type="slidenum">
              <a:rPr lang="en-GB" altLang="en-US"/>
              <a:pPr/>
              <a:t>‹#›</a:t>
            </a:fld>
            <a:endParaRPr lang="en-GB" altLang="en-US"/>
          </a:p>
        </p:txBody>
      </p:sp>
    </p:spTree>
    <p:extLst>
      <p:ext uri="{BB962C8B-B14F-4D97-AF65-F5344CB8AC3E}">
        <p14:creationId xmlns:p14="http://schemas.microsoft.com/office/powerpoint/2010/main" val="237519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F3B519A6-08E6-35FB-8987-176CC7686278}"/>
              </a:ext>
            </a:extLst>
          </p:cNvPr>
          <p:cNvSpPr>
            <a:spLocks noGrp="1"/>
          </p:cNvSpPr>
          <p:nvPr>
            <p:ph type="dt" sz="half" idx="10"/>
          </p:nvPr>
        </p:nvSpPr>
        <p:spPr/>
        <p:txBody>
          <a:bodyPr/>
          <a:lstStyle>
            <a:lvl1pPr>
              <a:defRPr/>
            </a:lvl1pPr>
          </a:lstStyle>
          <a:p>
            <a:fld id="{3E71F91A-F24E-DE4F-989D-443060CCA0E5}" type="datetime1">
              <a:rPr lang="en-GB" altLang="en-US"/>
              <a:pPr/>
              <a:t>19/12/2022</a:t>
            </a:fld>
            <a:endParaRPr lang="en-GB" altLang="en-US"/>
          </a:p>
        </p:txBody>
      </p:sp>
      <p:sp>
        <p:nvSpPr>
          <p:cNvPr id="6" name="Footer Placeholder 4">
            <a:extLst>
              <a:ext uri="{FF2B5EF4-FFF2-40B4-BE49-F238E27FC236}">
                <a16:creationId xmlns:a16="http://schemas.microsoft.com/office/drawing/2014/main" id="{A31F203C-7F73-CAE1-5638-A7F1A64D80B2}"/>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E6F331B1-0C3B-C3D9-68C9-09AAE63C0189}"/>
              </a:ext>
            </a:extLst>
          </p:cNvPr>
          <p:cNvSpPr>
            <a:spLocks noGrp="1"/>
          </p:cNvSpPr>
          <p:nvPr>
            <p:ph type="sldNum" sz="quarter" idx="12"/>
          </p:nvPr>
        </p:nvSpPr>
        <p:spPr/>
        <p:txBody>
          <a:bodyPr/>
          <a:lstStyle>
            <a:lvl1pPr>
              <a:defRPr/>
            </a:lvl1pPr>
          </a:lstStyle>
          <a:p>
            <a:fld id="{48D9EA11-D44D-B94D-AE62-FE0B986C97E6}" type="slidenum">
              <a:rPr lang="en-GB" altLang="en-US"/>
              <a:pPr/>
              <a:t>‹#›</a:t>
            </a:fld>
            <a:endParaRPr lang="en-GB" altLang="en-US"/>
          </a:p>
        </p:txBody>
      </p:sp>
    </p:spTree>
    <p:extLst>
      <p:ext uri="{BB962C8B-B14F-4D97-AF65-F5344CB8AC3E}">
        <p14:creationId xmlns:p14="http://schemas.microsoft.com/office/powerpoint/2010/main" val="4272216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a:extLst>
              <a:ext uri="{FF2B5EF4-FFF2-40B4-BE49-F238E27FC236}">
                <a16:creationId xmlns:a16="http://schemas.microsoft.com/office/drawing/2014/main" id="{48C844BE-65EF-2D3A-7165-7F330D465A10}"/>
              </a:ext>
            </a:extLst>
          </p:cNvPr>
          <p:cNvSpPr>
            <a:spLocks noGrp="1"/>
          </p:cNvSpPr>
          <p:nvPr>
            <p:ph type="dt" sz="half" idx="10"/>
          </p:nvPr>
        </p:nvSpPr>
        <p:spPr/>
        <p:txBody>
          <a:bodyPr/>
          <a:lstStyle>
            <a:lvl1pPr>
              <a:defRPr/>
            </a:lvl1pPr>
          </a:lstStyle>
          <a:p>
            <a:fld id="{55D76F4A-5166-5F4B-93FC-A2F8B11AD132}" type="datetime1">
              <a:rPr lang="en-GB" altLang="en-US"/>
              <a:pPr/>
              <a:t>19/12/2022</a:t>
            </a:fld>
            <a:endParaRPr lang="en-GB" altLang="en-US"/>
          </a:p>
        </p:txBody>
      </p:sp>
      <p:sp>
        <p:nvSpPr>
          <p:cNvPr id="6" name="Footer Placeholder 4">
            <a:extLst>
              <a:ext uri="{FF2B5EF4-FFF2-40B4-BE49-F238E27FC236}">
                <a16:creationId xmlns:a16="http://schemas.microsoft.com/office/drawing/2014/main" id="{7A2ED3A9-DA27-B774-B2B5-BF1730E303D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F586441D-9C8A-B650-F0EF-07F43B5CCEB7}"/>
              </a:ext>
            </a:extLst>
          </p:cNvPr>
          <p:cNvSpPr>
            <a:spLocks noGrp="1"/>
          </p:cNvSpPr>
          <p:nvPr>
            <p:ph type="sldNum" sz="quarter" idx="12"/>
          </p:nvPr>
        </p:nvSpPr>
        <p:spPr/>
        <p:txBody>
          <a:bodyPr/>
          <a:lstStyle>
            <a:lvl1pPr>
              <a:defRPr/>
            </a:lvl1pPr>
          </a:lstStyle>
          <a:p>
            <a:fld id="{B9F95A96-25FF-9A46-A646-8393CA554B07}" type="slidenum">
              <a:rPr lang="en-GB" altLang="en-US"/>
              <a:pPr/>
              <a:t>‹#›</a:t>
            </a:fld>
            <a:endParaRPr lang="en-GB" altLang="en-US"/>
          </a:p>
        </p:txBody>
      </p:sp>
    </p:spTree>
    <p:extLst>
      <p:ext uri="{BB962C8B-B14F-4D97-AF65-F5344CB8AC3E}">
        <p14:creationId xmlns:p14="http://schemas.microsoft.com/office/powerpoint/2010/main" val="30254157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E300C94-A52C-69FC-DF6D-B70D2A2D8FDD}"/>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ED0A2D43-C40B-B7FD-EDED-B403D50CEFF4}"/>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721F8F88-5684-61FA-8015-B0304F955E6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anose="020F0502020204030204" pitchFamily="34" charset="0"/>
              </a:defRPr>
            </a:lvl1pPr>
          </a:lstStyle>
          <a:p>
            <a:fld id="{CDE81524-E3F7-194F-B504-8F02A79B4B18}" type="datetime1">
              <a:rPr lang="en-GB" altLang="en-US"/>
              <a:pPr/>
              <a:t>19/12/2022</a:t>
            </a:fld>
            <a:endParaRPr lang="en-GB" altLang="en-US"/>
          </a:p>
        </p:txBody>
      </p:sp>
      <p:sp>
        <p:nvSpPr>
          <p:cNvPr id="5" name="Footer Placeholder 4">
            <a:extLst>
              <a:ext uri="{FF2B5EF4-FFF2-40B4-BE49-F238E27FC236}">
                <a16:creationId xmlns:a16="http://schemas.microsoft.com/office/drawing/2014/main" id="{7E9D2E13-8CC9-F9D0-36B1-7B02B3D286B4}"/>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002C6BD3-F673-950C-208E-4E6F86494D14}"/>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B7F120CF-E8F3-4B46-AF7C-6FBFB62E18BC}"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98025F5A-D12D-B30E-3495-A2CEBB836056}"/>
              </a:ext>
            </a:extLst>
          </p:cNvPr>
          <p:cNvSpPr>
            <a:spLocks noGrp="1"/>
          </p:cNvSpPr>
          <p:nvPr>
            <p:ph type="ctrTitle"/>
          </p:nvPr>
        </p:nvSpPr>
        <p:spPr>
          <a:xfrm>
            <a:off x="685800" y="2532063"/>
            <a:ext cx="7772400" cy="1470025"/>
          </a:xfrm>
        </p:spPr>
        <p:txBody>
          <a:bodyPr/>
          <a:lstStyle/>
          <a:p>
            <a:pPr eaLnBrk="1" hangingPunct="1"/>
            <a:r>
              <a:rPr lang="en-GB" altLang="en-US">
                <a:solidFill>
                  <a:srgbClr val="95343D"/>
                </a:solidFill>
                <a:ea typeface="ＭＳ Ｐゴシック" panose="020B0600070205080204" pitchFamily="34" charset="-128"/>
              </a:rPr>
              <a:t>St Paul’s Bow Common</a:t>
            </a:r>
          </a:p>
        </p:txBody>
      </p:sp>
      <p:sp>
        <p:nvSpPr>
          <p:cNvPr id="3" name="Subtitle 2">
            <a:extLst>
              <a:ext uri="{FF2B5EF4-FFF2-40B4-BE49-F238E27FC236}">
                <a16:creationId xmlns:a16="http://schemas.microsoft.com/office/drawing/2014/main" id="{83A7EEE3-1B06-C73F-A1F7-3AFF890D9E94}"/>
              </a:ext>
            </a:extLst>
          </p:cNvPr>
          <p:cNvSpPr>
            <a:spLocks noGrp="1"/>
          </p:cNvSpPr>
          <p:nvPr>
            <p:ph type="subTitle" idx="1"/>
          </p:nvPr>
        </p:nvSpPr>
        <p:spPr>
          <a:xfrm>
            <a:off x="1371600" y="3836988"/>
            <a:ext cx="6400800" cy="1162050"/>
          </a:xfrm>
        </p:spPr>
        <p:txBody>
          <a:bodyPr>
            <a:normAutofit/>
          </a:bodyPr>
          <a:lstStyle/>
          <a:p>
            <a:pPr eaLnBrk="1" hangingPunct="1"/>
            <a:r>
              <a:rPr lang="en-GB" altLang="en-US">
                <a:solidFill>
                  <a:srgbClr val="898989"/>
                </a:solidFill>
                <a:ea typeface="ＭＳ Ｐゴシック" panose="020B0600070205080204" pitchFamily="34" charset="-128"/>
              </a:rPr>
              <a:t>Art Activity Sheets – class resource</a:t>
            </a:r>
          </a:p>
        </p:txBody>
      </p:sp>
      <p:pic>
        <p:nvPicPr>
          <p:cNvPr id="14340" name="Picture 3" descr="StPaulsLogo.gif">
            <a:extLst>
              <a:ext uri="{FF2B5EF4-FFF2-40B4-BE49-F238E27FC236}">
                <a16:creationId xmlns:a16="http://schemas.microsoft.com/office/drawing/2014/main" id="{83342DD3-6F57-E38D-5002-EDE0BEA7916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4338" y="546100"/>
            <a:ext cx="3043237" cy="198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English_Stamp_White_PNG.png">
            <a:extLst>
              <a:ext uri="{FF2B5EF4-FFF2-40B4-BE49-F238E27FC236}">
                <a16:creationId xmlns:a16="http://schemas.microsoft.com/office/drawing/2014/main" id="{84BDF2AA-24BB-DC3D-E322-7D845E9CE7A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3888" y="4999038"/>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descr="Radieuse.jpg">
            <a:extLst>
              <a:ext uri="{FF2B5EF4-FFF2-40B4-BE49-F238E27FC236}">
                <a16:creationId xmlns:a16="http://schemas.microsoft.com/office/drawing/2014/main" id="{C519EE2E-656B-2217-568E-4A19B32BD46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9144000"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descr="LaCiteRadieuseHallway.jpg">
            <a:extLst>
              <a:ext uri="{FF2B5EF4-FFF2-40B4-BE49-F238E27FC236}">
                <a16:creationId xmlns:a16="http://schemas.microsoft.com/office/drawing/2014/main" id="{CF89F5AB-D9C8-8569-4F9C-CD58F233CB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Mosaic.jpg">
            <a:extLst>
              <a:ext uri="{FF2B5EF4-FFF2-40B4-BE49-F238E27FC236}">
                <a16:creationId xmlns:a16="http://schemas.microsoft.com/office/drawing/2014/main" id="{8C13CD5D-92AA-B4F2-3DE5-95EE03E3139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50813"/>
            <a:ext cx="9144000" cy="601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Palace_of_Assembly_Chandigarh_2006.jpg">
            <a:extLst>
              <a:ext uri="{FF2B5EF4-FFF2-40B4-BE49-F238E27FC236}">
                <a16:creationId xmlns:a16="http://schemas.microsoft.com/office/drawing/2014/main" id="{DDED2DA3-CC25-9DFE-1639-2EEA69070F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158875"/>
            <a:ext cx="91440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StudentBuildingPanjabUniveristy.jpg">
            <a:extLst>
              <a:ext uri="{FF2B5EF4-FFF2-40B4-BE49-F238E27FC236}">
                <a16:creationId xmlns:a16="http://schemas.microsoft.com/office/drawing/2014/main" id="{FDE271CC-464F-2230-C7C1-A5EFBF7037B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5" descr="FontLight.jpg">
            <a:extLst>
              <a:ext uri="{FF2B5EF4-FFF2-40B4-BE49-F238E27FC236}">
                <a16:creationId xmlns:a16="http://schemas.microsoft.com/office/drawing/2014/main" id="{13ADA826-06F4-CFE8-4F49-B9CE787D33F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3630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3" descr="Doves.jpg">
            <a:extLst>
              <a:ext uri="{FF2B5EF4-FFF2-40B4-BE49-F238E27FC236}">
                <a16:creationId xmlns:a16="http://schemas.microsoft.com/office/drawing/2014/main" id="{C317B3BF-CA7F-2E7E-62F0-3C96D67831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9300" y="0"/>
            <a:ext cx="71247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4" descr="JewishDove.jpg">
            <a:extLst>
              <a:ext uri="{FF2B5EF4-FFF2-40B4-BE49-F238E27FC236}">
                <a16:creationId xmlns:a16="http://schemas.microsoft.com/office/drawing/2014/main" id="{6FA2DA84-366B-5CEB-BC76-54EAE2E76F4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609850"/>
            <a:ext cx="41179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descr="SikhGuruNanak.jpg">
            <a:extLst>
              <a:ext uri="{FF2B5EF4-FFF2-40B4-BE49-F238E27FC236}">
                <a16:creationId xmlns:a16="http://schemas.microsoft.com/office/drawing/2014/main" id="{86BD7DC0-97DA-6C6A-41F0-4EC0055EBF7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10275" cy="620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4" descr="StFaustina.jpg">
            <a:extLst>
              <a:ext uri="{FF2B5EF4-FFF2-40B4-BE49-F238E27FC236}">
                <a16:creationId xmlns:a16="http://schemas.microsoft.com/office/drawing/2014/main" id="{1D27E372-E515-DD6B-1CED-FF469F6D6D92}"/>
              </a:ext>
            </a:extLst>
          </p:cNvPr>
          <p:cNvPicPr>
            <a:picLocks noChangeAspect="1"/>
          </p:cNvPicPr>
          <p:nvPr/>
        </p:nvPicPr>
        <p:blipFill>
          <a:blip r:embed="rId4">
            <a:extLst>
              <a:ext uri="{28A0092B-C50C-407E-A947-70E740481C1C}">
                <a14:useLocalDpi xmlns:a14="http://schemas.microsoft.com/office/drawing/2010/main" val="0"/>
              </a:ext>
            </a:extLst>
          </a:blip>
          <a:srcRect l="30811" r="30811"/>
          <a:stretch>
            <a:fillRect/>
          </a:stretch>
        </p:blipFill>
        <p:spPr bwMode="auto">
          <a:xfrm>
            <a:off x="6211888" y="0"/>
            <a:ext cx="26304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3" descr="Damascus.jpg">
            <a:extLst>
              <a:ext uri="{FF2B5EF4-FFF2-40B4-BE49-F238E27FC236}">
                <a16:creationId xmlns:a16="http://schemas.microsoft.com/office/drawing/2014/main" id="{E0065F2A-6A30-3673-A5BC-F99B68FF0B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2687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4" descr="ZoroastrianNewYearCandles.jpg">
            <a:extLst>
              <a:ext uri="{FF2B5EF4-FFF2-40B4-BE49-F238E27FC236}">
                <a16:creationId xmlns:a16="http://schemas.microsoft.com/office/drawing/2014/main" id="{6A291DF7-CF22-26D0-C4F7-223BDCB7A86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0050" y="1141413"/>
            <a:ext cx="4933950" cy="329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HinduPilgrimsGanges.jpg">
            <a:extLst>
              <a:ext uri="{FF2B5EF4-FFF2-40B4-BE49-F238E27FC236}">
                <a16:creationId xmlns:a16="http://schemas.microsoft.com/office/drawing/2014/main" id="{B2A729B2-14E9-D560-9B4C-7EA1387132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27425" y="0"/>
            <a:ext cx="5616575"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4" descr="ChristianRiverJordan.jpg">
            <a:extLst>
              <a:ext uri="{FF2B5EF4-FFF2-40B4-BE49-F238E27FC236}">
                <a16:creationId xmlns:a16="http://schemas.microsoft.com/office/drawing/2014/main" id="{5B834BA3-CCF2-DC10-4D5E-63A8A496D8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plore our heritage — St Paul's Bow Common - Loving, Inclusive,  Progressive.">
            <a:extLst>
              <a:ext uri="{FF2B5EF4-FFF2-40B4-BE49-F238E27FC236}">
                <a16:creationId xmlns:a16="http://schemas.microsoft.com/office/drawing/2014/main" id="{DCAD6163-D2CE-88CE-ED62-76A72EFFB4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39813"/>
            <a:ext cx="9144000" cy="4778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descr="SufiMuslimDervishDance.jpg">
            <a:extLst>
              <a:ext uri="{FF2B5EF4-FFF2-40B4-BE49-F238E27FC236}">
                <a16:creationId xmlns:a16="http://schemas.microsoft.com/office/drawing/2014/main" id="{489EFE30-E5B2-C837-99F5-757383869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481638"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raiseAnd Worship.jpg">
            <a:extLst>
              <a:ext uri="{FF2B5EF4-FFF2-40B4-BE49-F238E27FC236}">
                <a16:creationId xmlns:a16="http://schemas.microsoft.com/office/drawing/2014/main" id="{BE9143ED-C902-F1A3-7CFC-CDA0F9DD0E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24150" y="3648075"/>
            <a:ext cx="6419850" cy="320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OldSPBC.jpg">
            <a:extLst>
              <a:ext uri="{FF2B5EF4-FFF2-40B4-BE49-F238E27FC236}">
                <a16:creationId xmlns:a16="http://schemas.microsoft.com/office/drawing/2014/main" id="{C1123E6C-0EF7-2AAE-B4F3-4AED19A49B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50825"/>
            <a:ext cx="9144000" cy="628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9051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OldSPBCInterior.jpg">
            <a:extLst>
              <a:ext uri="{FF2B5EF4-FFF2-40B4-BE49-F238E27FC236}">
                <a16:creationId xmlns:a16="http://schemas.microsoft.com/office/drawing/2014/main" id="{EF88A9E7-6C0B-433E-0017-E8E7DDC6BA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01638"/>
            <a:ext cx="9436101" cy="6008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SPBCBombed.jpg">
            <a:extLst>
              <a:ext uri="{FF2B5EF4-FFF2-40B4-BE49-F238E27FC236}">
                <a16:creationId xmlns:a16="http://schemas.microsoft.com/office/drawing/2014/main" id="{869F4506-1BA8-F437-2F30-F868393E7CB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557213"/>
            <a:ext cx="6629400" cy="54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StPBC.jpg">
            <a:extLst>
              <a:ext uri="{FF2B5EF4-FFF2-40B4-BE49-F238E27FC236}">
                <a16:creationId xmlns:a16="http://schemas.microsoft.com/office/drawing/2014/main" id="{A05579BD-679D-E6C5-B306-4766C42825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SPBCModernInterior.jpg">
            <a:extLst>
              <a:ext uri="{FF2B5EF4-FFF2-40B4-BE49-F238E27FC236}">
                <a16:creationId xmlns:a16="http://schemas.microsoft.com/office/drawing/2014/main" id="{2239C1AB-F573-DC08-17D8-6A3DFD1487E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
            <a:ext cx="9144000" cy="609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Interior.jpg">
            <a:extLst>
              <a:ext uri="{FF2B5EF4-FFF2-40B4-BE49-F238E27FC236}">
                <a16:creationId xmlns:a16="http://schemas.microsoft.com/office/drawing/2014/main" id="{AD8B2AD6-36C3-558F-21EB-7C1B7CB4370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6325" y="792163"/>
            <a:ext cx="7200900" cy="479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outhbank-Centre-166806-1192543099.jpg">
            <a:extLst>
              <a:ext uri="{FF2B5EF4-FFF2-40B4-BE49-F238E27FC236}">
                <a16:creationId xmlns:a16="http://schemas.microsoft.com/office/drawing/2014/main" id="{C131441F-F2B6-DC52-B81D-913DAD6439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14375"/>
            <a:ext cx="9144000" cy="513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379</TotalTime>
  <Words>594</Words>
  <Application>Microsoft Macintosh PowerPoint</Application>
  <PresentationFormat>On-screen Show (4:3)</PresentationFormat>
  <Paragraphs>44</Paragraphs>
  <Slides>21</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St Paul’s Bow Common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 Paul’s Bow Common</dc:title>
  <dc:creator>Sorcha</dc:creator>
  <cp:lastModifiedBy>Hannah Southgate</cp:lastModifiedBy>
  <cp:revision>19</cp:revision>
  <dcterms:created xsi:type="dcterms:W3CDTF">2022-09-25T14:50:13Z</dcterms:created>
  <dcterms:modified xsi:type="dcterms:W3CDTF">2022-12-19T12:18:44Z</dcterms:modified>
</cp:coreProperties>
</file>